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33" d="100"/>
          <a:sy n="33" d="100"/>
        </p:scale>
        <p:origin x="2832" y="18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6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9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2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4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6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5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0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6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5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6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6EA2-7B49-4AE3-B10C-8019000A4CB3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D9D5E-39D3-4D8A-9871-8C9B9F0FA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8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Image result for bell b35e tru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08" y="0"/>
            <a:ext cx="105636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32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3</cp:revision>
  <dcterms:created xsi:type="dcterms:W3CDTF">2017-03-21T16:36:27Z</dcterms:created>
  <dcterms:modified xsi:type="dcterms:W3CDTF">2017-03-21T17:03:11Z</dcterms:modified>
</cp:coreProperties>
</file>