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33" d="100"/>
          <a:sy n="33" d="100"/>
        </p:scale>
        <p:origin x="2832" y="18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6EA2-7B49-4AE3-B10C-8019000A4CB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D5E-39D3-4D8A-9871-8C9B9F0FA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6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6EA2-7B49-4AE3-B10C-8019000A4CB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D5E-39D3-4D8A-9871-8C9B9F0FA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6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6EA2-7B49-4AE3-B10C-8019000A4CB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D5E-39D3-4D8A-9871-8C9B9F0FA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9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6EA2-7B49-4AE3-B10C-8019000A4CB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D5E-39D3-4D8A-9871-8C9B9F0FA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20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6EA2-7B49-4AE3-B10C-8019000A4CB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D5E-39D3-4D8A-9871-8C9B9F0FA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47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6EA2-7B49-4AE3-B10C-8019000A4CB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D5E-39D3-4D8A-9871-8C9B9F0FA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6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6EA2-7B49-4AE3-B10C-8019000A4CB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D5E-39D3-4D8A-9871-8C9B9F0FA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5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6EA2-7B49-4AE3-B10C-8019000A4CB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D5E-39D3-4D8A-9871-8C9B9F0FA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0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6EA2-7B49-4AE3-B10C-8019000A4CB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D5E-39D3-4D8A-9871-8C9B9F0FA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6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6EA2-7B49-4AE3-B10C-8019000A4CB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D5E-39D3-4D8A-9871-8C9B9F0FA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5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6EA2-7B49-4AE3-B10C-8019000A4CB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D5E-39D3-4D8A-9871-8C9B9F0FA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6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96EA2-7B49-4AE3-B10C-8019000A4CB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D9D5E-39D3-4D8A-9871-8C9B9F0FA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8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30" name="Picture 6" descr="Image result for bell b45e tru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58" y="0"/>
            <a:ext cx="96932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320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</dc:creator>
  <cp:lastModifiedBy>Dave</cp:lastModifiedBy>
  <cp:revision>4</cp:revision>
  <dcterms:created xsi:type="dcterms:W3CDTF">2017-03-21T16:36:27Z</dcterms:created>
  <dcterms:modified xsi:type="dcterms:W3CDTF">2017-03-21T17:04:12Z</dcterms:modified>
</cp:coreProperties>
</file>