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>
        <p:scale>
          <a:sx n="33" d="100"/>
          <a:sy n="33" d="100"/>
        </p:scale>
        <p:origin x="2832" y="18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6EA2-7B49-4AE3-B10C-8019000A4CB3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9D5E-39D3-4D8A-9871-8C9B9F0FA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267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6EA2-7B49-4AE3-B10C-8019000A4CB3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9D5E-39D3-4D8A-9871-8C9B9F0FA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868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6EA2-7B49-4AE3-B10C-8019000A4CB3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9D5E-39D3-4D8A-9871-8C9B9F0FA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294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6EA2-7B49-4AE3-B10C-8019000A4CB3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9D5E-39D3-4D8A-9871-8C9B9F0FA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420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6EA2-7B49-4AE3-B10C-8019000A4CB3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9D5E-39D3-4D8A-9871-8C9B9F0FA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947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6EA2-7B49-4AE3-B10C-8019000A4CB3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9D5E-39D3-4D8A-9871-8C9B9F0FA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362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6EA2-7B49-4AE3-B10C-8019000A4CB3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9D5E-39D3-4D8A-9871-8C9B9F0FA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958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6EA2-7B49-4AE3-B10C-8019000A4CB3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9D5E-39D3-4D8A-9871-8C9B9F0FA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207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6EA2-7B49-4AE3-B10C-8019000A4CB3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9D5E-39D3-4D8A-9871-8C9B9F0FA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6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6EA2-7B49-4AE3-B10C-8019000A4CB3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9D5E-39D3-4D8A-9871-8C9B9F0FA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5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6EA2-7B49-4AE3-B10C-8019000A4CB3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9D5E-39D3-4D8A-9871-8C9B9F0FA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166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96EA2-7B49-4AE3-B10C-8019000A4CB3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D9D5E-39D3-4D8A-9871-8C9B9F0FA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481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30" name="Picture 6" descr="Image result for bell b45e tru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358" y="0"/>
            <a:ext cx="969328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4320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</dc:creator>
  <cp:lastModifiedBy>Dave</cp:lastModifiedBy>
  <cp:revision>4</cp:revision>
  <dcterms:created xsi:type="dcterms:W3CDTF">2017-03-21T16:36:27Z</dcterms:created>
  <dcterms:modified xsi:type="dcterms:W3CDTF">2017-03-21T17:04:12Z</dcterms:modified>
</cp:coreProperties>
</file>