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0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6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7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9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6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5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8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43B29-18E2-4A96-A270-356EFC9403D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7546-B1A1-45BE-B20B-700B41EE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07" y="-1505227"/>
            <a:ext cx="10612179" cy="92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15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1</cp:revision>
  <dcterms:created xsi:type="dcterms:W3CDTF">2017-10-02T15:56:51Z</dcterms:created>
  <dcterms:modified xsi:type="dcterms:W3CDTF">2017-10-02T15:59:41Z</dcterms:modified>
</cp:coreProperties>
</file>