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3B29-18E2-4A96-A270-356EFC9403D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7546-B1A1-45BE-B20B-700B41EE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0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3B29-18E2-4A96-A270-356EFC9403D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7546-B1A1-45BE-B20B-700B41EE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63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3B29-18E2-4A96-A270-356EFC9403D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7546-B1A1-45BE-B20B-700B41EE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62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3B29-18E2-4A96-A270-356EFC9403D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7546-B1A1-45BE-B20B-700B41EE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78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3B29-18E2-4A96-A270-356EFC9403D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7546-B1A1-45BE-B20B-700B41EE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9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3B29-18E2-4A96-A270-356EFC9403D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7546-B1A1-45BE-B20B-700B41EE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38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3B29-18E2-4A96-A270-356EFC9403D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7546-B1A1-45BE-B20B-700B41EE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1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3B29-18E2-4A96-A270-356EFC9403D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7546-B1A1-45BE-B20B-700B41EE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9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3B29-18E2-4A96-A270-356EFC9403D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7546-B1A1-45BE-B20B-700B41EE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66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3B29-18E2-4A96-A270-356EFC9403D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7546-B1A1-45BE-B20B-700B41EE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5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3B29-18E2-4A96-A270-356EFC9403D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7546-B1A1-45BE-B20B-700B41EE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8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43B29-18E2-4A96-A270-356EFC9403D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97546-B1A1-45BE-B20B-700B41EEC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4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207" y="-1505227"/>
            <a:ext cx="10612179" cy="924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156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</dc:creator>
  <cp:lastModifiedBy>Dave</cp:lastModifiedBy>
  <cp:revision>1</cp:revision>
  <dcterms:created xsi:type="dcterms:W3CDTF">2017-10-02T15:56:51Z</dcterms:created>
  <dcterms:modified xsi:type="dcterms:W3CDTF">2017-10-02T15:59:41Z</dcterms:modified>
</cp:coreProperties>
</file>