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4" autoAdjust="0"/>
    <p:restoredTop sz="94660"/>
  </p:normalViewPr>
  <p:slideViewPr>
    <p:cSldViewPr snapToGrid="0">
      <p:cViewPr varScale="1">
        <p:scale>
          <a:sx n="75" d="100"/>
          <a:sy n="75" d="100"/>
        </p:scale>
        <p:origin x="22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FB7BA-0A00-4676-BC04-3C399847A837}" type="datetimeFigureOut">
              <a:rPr lang="en-US" smtClean="0"/>
              <a:t>10/14/2015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09C35-D4A8-41AA-B39C-9B8ACF9AF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843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FB7BA-0A00-4676-BC04-3C399847A837}" type="datetimeFigureOut">
              <a:rPr lang="en-US" smtClean="0"/>
              <a:t>10/14/2015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09C35-D4A8-41AA-B39C-9B8ACF9AF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394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FB7BA-0A00-4676-BC04-3C399847A837}" type="datetimeFigureOut">
              <a:rPr lang="en-US" smtClean="0"/>
              <a:t>10/14/2015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09C35-D4A8-41AA-B39C-9B8ACF9AF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784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FB7BA-0A00-4676-BC04-3C399847A837}" type="datetimeFigureOut">
              <a:rPr lang="en-US" smtClean="0"/>
              <a:t>10/14/2015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09C35-D4A8-41AA-B39C-9B8ACF9AF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601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FB7BA-0A00-4676-BC04-3C399847A837}" type="datetimeFigureOut">
              <a:rPr lang="en-US" smtClean="0"/>
              <a:t>10/14/2015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09C35-D4A8-41AA-B39C-9B8ACF9AF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015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FB7BA-0A00-4676-BC04-3C399847A837}" type="datetimeFigureOut">
              <a:rPr lang="en-US" smtClean="0"/>
              <a:t>10/14/2015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09C35-D4A8-41AA-B39C-9B8ACF9AF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771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FB7BA-0A00-4676-BC04-3C399847A837}" type="datetimeFigureOut">
              <a:rPr lang="en-US" smtClean="0"/>
              <a:t>10/14/2015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09C35-D4A8-41AA-B39C-9B8ACF9AF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107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FB7BA-0A00-4676-BC04-3C399847A837}" type="datetimeFigureOut">
              <a:rPr lang="en-US" smtClean="0"/>
              <a:t>10/14/2015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09C35-D4A8-41AA-B39C-9B8ACF9AF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731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FB7BA-0A00-4676-BC04-3C399847A837}" type="datetimeFigureOut">
              <a:rPr lang="en-US" smtClean="0"/>
              <a:t>10/14/2015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09C35-D4A8-41AA-B39C-9B8ACF9AF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283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FB7BA-0A00-4676-BC04-3C399847A837}" type="datetimeFigureOut">
              <a:rPr lang="en-US" smtClean="0"/>
              <a:t>10/14/2015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09C35-D4A8-41AA-B39C-9B8ACF9AF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127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FB7BA-0A00-4676-BC04-3C399847A837}" type="datetimeFigureOut">
              <a:rPr lang="en-US" smtClean="0"/>
              <a:t>10/14/2015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09C35-D4A8-41AA-B39C-9B8ACF9AF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402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1FB7BA-0A00-4676-BC04-3C399847A837}" type="datetimeFigureOut">
              <a:rPr lang="en-US" smtClean="0"/>
              <a:t>10/14/2015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409C35-D4A8-41AA-B39C-9B8ACF9AF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521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http://cdn-6.psndealer.com/e2/dealersite/images/newvehicles/2010/nv203828_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9775" y="1114426"/>
            <a:ext cx="4333875" cy="3248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25099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Dave</dc:creator>
  <cp:lastModifiedBy>Dave</cp:lastModifiedBy>
  <cp:revision>1</cp:revision>
  <dcterms:created xsi:type="dcterms:W3CDTF">2015-10-14T16:17:54Z</dcterms:created>
  <dcterms:modified xsi:type="dcterms:W3CDTF">2015-10-14T16:18:27Z</dcterms:modified>
</cp:coreProperties>
</file>