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4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9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8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1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0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3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8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2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B7BA-0A00-4676-BC04-3C399847A83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09C35-D4A8-41AA-B39C-9B8ACF9A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-6.psndealer.com/e2/dealersite/images/newvehicles/2010/nv203828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1114426"/>
            <a:ext cx="433387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50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1</cp:revision>
  <dcterms:created xsi:type="dcterms:W3CDTF">2015-10-14T16:17:54Z</dcterms:created>
  <dcterms:modified xsi:type="dcterms:W3CDTF">2015-10-14T16:18:27Z</dcterms:modified>
</cp:coreProperties>
</file>